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66405"/>
            <a:ext cx="7415927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Definición de RIP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398299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RIP, o Routing Information Protocol, es un protocolo de enrutamiento dinámico utilizado en redes pequeñas y medianas. Permite que los routers intercambien información sobre las rutas disponibles y seleccionen la ruta más eficiente para enviar el tráfico de red.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523" y="628412"/>
            <a:ext cx="7549753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RIP en Routers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09874" y="2235160"/>
            <a:ext cx="30480" cy="5365909"/>
          </a:xfrm>
          <a:prstGeom prst="roundRect">
            <a:avLst>
              <a:gd name="adj" fmla="val 112087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50856" y="2732365"/>
            <a:ext cx="797123" cy="30480"/>
          </a:xfrm>
          <a:prstGeom prst="roundRect">
            <a:avLst>
              <a:gd name="adj" fmla="val 1120875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68891" y="2491383"/>
            <a:ext cx="512445" cy="51244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9391" y="2595682"/>
            <a:ext cx="13132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77770" y="2462808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Habilitar RIP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77770" y="2915722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la configuración del router, se debe habilitar el protocolo RIP en las interfaces relevantes.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50856" y="4596884"/>
            <a:ext cx="797123" cy="30480"/>
          </a:xfrm>
          <a:prstGeom prst="roundRect">
            <a:avLst>
              <a:gd name="adj" fmla="val 1120875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68891" y="4355902"/>
            <a:ext cx="512445" cy="51244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40698" y="4460200"/>
            <a:ext cx="16883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77770" y="4327327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Definir Parámetros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77770" y="4780240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pueden ajustar parámetros como la versión de RIP, los intervalos de actualización y el costo de las rutas.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50856" y="6461403"/>
            <a:ext cx="797123" cy="30480"/>
          </a:xfrm>
          <a:prstGeom prst="roundRect">
            <a:avLst>
              <a:gd name="adj" fmla="val 1120875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8891" y="6220420"/>
            <a:ext cx="512445" cy="51244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6174" y="6324719"/>
            <a:ext cx="177879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77770" y="6191845"/>
            <a:ext cx="278677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Verificar Configuración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77770" y="6644759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Comprobar que los routers vecinos están anunciando y recibiendo correctamente las rutas RIP.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067" y="985837"/>
            <a:ext cx="7616666" cy="1212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Problemas Comunes y Soluciones en el Ruteo RIP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50067" y="2770703"/>
            <a:ext cx="490895" cy="49089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2590" y="2870597"/>
            <a:ext cx="12584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959084" y="2770703"/>
            <a:ext cx="268843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Bucles de Enrutamiento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959084" y="3204567"/>
            <a:ext cx="2990255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Pueden ocurrir cuando hay cambios en la topología de red que RIP no puede procesar rápidamente.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461" y="2770703"/>
            <a:ext cx="490895" cy="49089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006" y="2870597"/>
            <a:ext cx="16168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876478" y="2770703"/>
            <a:ext cx="242435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Convergencia Lenta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876478" y="3204567"/>
            <a:ext cx="2990255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RIP tiene un límite de 15 saltos, lo que puede hacer que la convergencia sea más lenta en redes grandes.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0067" y="5064443"/>
            <a:ext cx="490895" cy="49089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10325" y="5164336"/>
            <a:ext cx="17025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959084" y="5064443"/>
            <a:ext cx="2990255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Consumo de Ancho de Banda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959084" y="5801320"/>
            <a:ext cx="2990255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actualizaciones periódicas de RIP pueden consumir una cantidad significativa de ancho de banda.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7461" y="5064443"/>
            <a:ext cx="490895" cy="49089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0696" y="5164336"/>
            <a:ext cx="16430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0876478" y="5064443"/>
            <a:ext cx="242435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Soluciones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876478" y="5498306"/>
            <a:ext cx="2990255" cy="1745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Ajustar parámetros, utilizar versiones más recientes de RIP, o considerar otros protocolos de enrutamiento como OSPF o EIGRP.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93093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Modo de Operación de Port-Channel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Load Balancing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port-channel distribuye el tráfico entre los enlaces miembro utilizando un algoritmo de balanceo de carga.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9676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Redundancia y Failover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falla uno de los enlaces, el port-channel conmuta automáticamente al siguiente enlace disponible.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9769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Rendimiento Agregado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 combinar varios enlaces físicos, el port-channel ofrece un mayor ancho de banda agregado.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285" y="809863"/>
            <a:ext cx="7550229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Introducción a las Tecnologías de Redes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85" y="2416254"/>
            <a:ext cx="569238" cy="569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3285" y="3213140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Enrutadores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83285" y="3665934"/>
            <a:ext cx="3604379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Dispositivos que conectan y enrutan el tráfico entre diferentes redes.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136" y="2416254"/>
            <a:ext cx="569238" cy="5692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9136" y="3213140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Conmutadores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29136" y="3665934"/>
            <a:ext cx="3604379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Equipos que conectan y conmutan el tráfico dentro de una misma red.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85" y="5077420"/>
            <a:ext cx="569238" cy="5692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3285" y="5874306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Redes Inalámbricas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83285" y="6327100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Tecnologías que permiten la conectividad sin cables, como WiFi y Bluetooth.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136" y="5077420"/>
            <a:ext cx="569238" cy="5692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9136" y="5874306"/>
            <a:ext cx="288893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Computación en la Nube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29136" y="6327100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Servicios y recursos informáticos alojados en internet y accesibles remotamente.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930831"/>
            <a:ext cx="7312462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Port-Channel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1894046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119193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Crear Port-Channel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566988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Configurar un grupo lógico de enlaces físicos en los dispositivos interconectados.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3695581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3920728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Asignar Puertos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368522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Agregar los puertos físicos que formarán parte del port-channel.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5497116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5722263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Ajustar Parámetros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6170057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Configurar opciones como el modo de balanceo de carga y la prioridad de los enlaces.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8963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Distribución de Carga y Failover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29088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Balanceo de Carga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3998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tráfico se distribuye entre los enlaces miembro del port-channel de forma equitativa.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764" y="29088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Tolerancia a Fallos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764" y="33998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un enlace falla, el port-channel conmuta automáticamente al siguiente enlace disponible.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504140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7814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Redundancia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6272451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configuración de port-channel proporciona redundancia de enlaces, mejorando la disponibilidad de la red.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38024"/>
            <a:ext cx="65535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 Port-Channel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278487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6717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Mayor Ancho de Banda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5056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 combinar múltiples enlaces, se obtiene un mayor ancho de banda agregado.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278487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6717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Tolerancia a Fallos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1627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redundancia de enlaces proporciona alta disponibilidad y tolerancia a fallos.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6103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5369" y="572345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610344"/>
            <a:ext cx="45603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Simplificación de la Administración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1013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enlaces se gestionan como una sola interfaz lógica, simplificando la configuración y el monitoreo.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2024-11-05T02:44:55Z</dcterms:created>
  <dcterms:modified xsi:type="dcterms:W3CDTF">2024-11-05T02:44:55Z</dcterms:modified>
</cp:coreProperties>
</file>